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20" d="100"/>
          <a:sy n="120" d="100"/>
        </p:scale>
        <p:origin x="1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55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010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088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926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21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643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041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114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937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45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85B8E-D634-454E-A5D5-4DD785220E53}" type="datetimeFigureOut">
              <a:rPr lang="en-US" smtClean="0"/>
              <a:t>3/18/2021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CA65E-A342-462A-A4B0-D62AA817A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919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ary Tou's PROG 109 Final Part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27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8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Gary Tou</dc:creator>
  <cp:lastModifiedBy>Gary Tou</cp:lastModifiedBy>
  <cp:revision>2</cp:revision>
  <dcterms:created xsi:type="dcterms:W3CDTF">2021-03-19T06:35:25Z</dcterms:created>
  <dcterms:modified xsi:type="dcterms:W3CDTF">2021-03-19T06:36:53Z</dcterms:modified>
</cp:coreProperties>
</file>

<file path=docProps/thumbnail.jpeg>
</file>